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9"/>
  </p:notesMasterIdLst>
  <p:sldIdLst>
    <p:sldId id="256" r:id="rId2"/>
    <p:sldId id="281" r:id="rId3"/>
    <p:sldId id="301" r:id="rId4"/>
    <p:sldId id="302" r:id="rId5"/>
    <p:sldId id="304" r:id="rId6"/>
    <p:sldId id="303" r:id="rId7"/>
    <p:sldId id="305" r:id="rId8"/>
  </p:sldIdLst>
  <p:sldSz cx="9906000" cy="6858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4C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630" autoAdjust="0"/>
    <p:restoredTop sz="92876" autoAdjust="0"/>
  </p:normalViewPr>
  <p:slideViewPr>
    <p:cSldViewPr showGuides="1">
      <p:cViewPr varScale="1">
        <p:scale>
          <a:sx n="116" d="100"/>
          <a:sy n="116" d="100"/>
        </p:scale>
        <p:origin x="840" y="108"/>
      </p:cViewPr>
      <p:guideLst/>
    </p:cSldViewPr>
  </p:slideViewPr>
  <p:outlineViewPr>
    <p:cViewPr>
      <p:scale>
        <a:sx n="33" d="100"/>
        <a:sy n="33" d="100"/>
      </p:scale>
      <p:origin x="0" y="-45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532"/>
    </p:cViewPr>
  </p:sorterViewPr>
  <p:notesViewPr>
    <p:cSldViewPr showGuides="1">
      <p:cViewPr varScale="1">
        <p:scale>
          <a:sx n="54" d="100"/>
          <a:sy n="54" d="100"/>
        </p:scale>
        <p:origin x="2898" y="84"/>
      </p:cViewPr>
      <p:guideLst/>
    </p:cSldViewPr>
  </p:notesViewPr>
  <p:gridSpacing cx="45000" cy="45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769151-4B09-4EE8-BFF3-284B9ADD2C2E}" type="datetimeFigureOut">
              <a:rPr lang="ru-RU" smtClean="0"/>
              <a:t>09.08.2022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009B8D-218A-427F-8F45-378CCE45A7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2914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42950" y="1122363"/>
            <a:ext cx="84201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92BA0-E732-456E-A6B7-49397B6194F8}" type="datetime1">
              <a:rPr lang="ru-RU" smtClean="0"/>
              <a:t>09.08.2022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3EB6C-58B3-4EDA-A5CE-1E69C41953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8789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9F89C-7284-4E5E-B3AB-8EAB7FAF44AF}" type="datetime1">
              <a:rPr lang="ru-RU" smtClean="0"/>
              <a:t>09.08.2022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3EB6C-58B3-4EDA-A5CE-1E69C41953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7724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72DFD-50D9-41D2-9B6C-6D8F8E937241}" type="datetime1">
              <a:rPr lang="ru-RU" smtClean="0"/>
              <a:t>09.08.2022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3EB6C-58B3-4EDA-A5CE-1E69C41953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4010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07EF-9A8D-4858-B8F1-0A75E91C2D42}" type="datetime1">
              <a:rPr lang="ru-RU" smtClean="0"/>
              <a:t>09.08.2022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3EB6C-58B3-4EDA-A5CE-1E69C41953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9948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5879" y="1709740"/>
            <a:ext cx="8543925" cy="2852737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CB2A3-0AE0-4D3C-AFDB-A68D3126734D}" type="datetime1">
              <a:rPr lang="ru-RU" smtClean="0"/>
              <a:t>09.08.2022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3EB6C-58B3-4EDA-A5CE-1E69C41953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028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262F3-ECD8-43E6-B52F-F019B4CD2E98}" type="datetime1">
              <a:rPr lang="ru-RU" smtClean="0"/>
              <a:t>09.08.2022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3EB6C-58B3-4EDA-A5CE-1E69C41953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6561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B21CC-B132-48F5-84B0-314B02D746B9}" type="datetime1">
              <a:rPr lang="ru-RU" smtClean="0"/>
              <a:t>09.08.2022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3EB6C-58B3-4EDA-A5CE-1E69C41953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084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45A9B-1B0D-4C2C-800C-088786125B29}" type="datetime1">
              <a:rPr lang="ru-RU" smtClean="0"/>
              <a:t>09.08.2022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3EB6C-58B3-4EDA-A5CE-1E69C41953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9517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BB188-AAE3-4902-A8E5-D1A29F695504}" type="datetime1">
              <a:rPr lang="ru-RU" smtClean="0"/>
              <a:t>09.08.2022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3EB6C-58B3-4EDA-A5CE-1E69C41953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653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2328" y="457200"/>
            <a:ext cx="3194943" cy="1600200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6F8B8-8216-4E63-98CA-2429E26DE999}" type="datetime1">
              <a:rPr lang="ru-RU" smtClean="0"/>
              <a:t>09.08.2022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3EB6C-58B3-4EDA-A5CE-1E69C41953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8357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2328" y="457200"/>
            <a:ext cx="3194943" cy="1600200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C632F-640E-47F4-A4CD-9FC503A155C4}" type="datetime1">
              <a:rPr lang="ru-RU" smtClean="0"/>
              <a:t>09.08.2022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3EB6C-58B3-4EDA-A5CE-1E69C41953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2790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594000"/>
            <a:ext cx="8543925" cy="4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3BF118F-7911-4425-840C-41627F56C91E}" type="datetime1">
              <a:rPr lang="ru-RU" smtClean="0"/>
              <a:pPr/>
              <a:t>09.08.2022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953EB6C-58B3-4EDA-A5CE-1E69C41953B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4814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200" b="1" kern="12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70087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6657" y="6065823"/>
            <a:ext cx="5774267" cy="379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Наше главное слово — Создавать!  Создавать красивые и полезные продукты  для организации рабочего  пространства. Создавать пространство для роста людей и компаний</a:t>
            </a:r>
            <a:r>
              <a:rPr lang="ru-RU" sz="1400" i="1" baseline="30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i="1" baseline="30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83000" y="4802438"/>
            <a:ext cx="8543925" cy="741562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/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>
                <a:solidFill>
                  <a:schemeClr val="bg1"/>
                </a:solidFill>
              </a:rPr>
              <a:t/>
            </a:r>
            <a:br>
              <a:rPr lang="ru-RU" sz="2800" dirty="0">
                <a:solidFill>
                  <a:schemeClr val="bg1"/>
                </a:solidFill>
              </a:rPr>
            </a:br>
            <a:r>
              <a:rPr lang="ru-RU" sz="1800" dirty="0" smtClean="0">
                <a:solidFill>
                  <a:schemeClr val="bg1"/>
                </a:solidFill>
              </a:rPr>
              <a:t> </a:t>
            </a:r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76124" y="5049000"/>
            <a:ext cx="58918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КАТАЛОГ ДИЗАЙНЕРСКИХ СТЕКОЛ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012445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03000" y="224668"/>
            <a:ext cx="2944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СТЕКЛО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FLUTES CLEAR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903000" y="639000"/>
            <a:ext cx="71100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813000" y="774000"/>
            <a:ext cx="86400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b="1" dirty="0" smtClean="0">
                <a:solidFill>
                  <a:schemeClr val="tx2"/>
                </a:solidFill>
              </a:rPr>
              <a:t>Номинал – 6 мм, формат 3300х2000</a:t>
            </a:r>
          </a:p>
          <a:p>
            <a:r>
              <a:rPr lang="ru-RU" sz="1300" b="1" dirty="0" smtClean="0">
                <a:solidFill>
                  <a:schemeClr val="tx2"/>
                </a:solidFill>
              </a:rPr>
              <a:t>Номинал – 8 мм, </a:t>
            </a:r>
            <a:r>
              <a:rPr lang="ru-RU" sz="1300" b="1" dirty="0">
                <a:solidFill>
                  <a:schemeClr val="tx2"/>
                </a:solidFill>
              </a:rPr>
              <a:t>формат </a:t>
            </a:r>
            <a:r>
              <a:rPr lang="ru-RU" sz="1300" b="1" dirty="0" smtClean="0">
                <a:solidFill>
                  <a:schemeClr val="tx2"/>
                </a:solidFill>
              </a:rPr>
              <a:t>3300х2000</a:t>
            </a:r>
            <a:endParaRPr lang="ru-RU" sz="1300" dirty="0">
              <a:solidFill>
                <a:schemeClr val="tx2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0974" y="1401442"/>
            <a:ext cx="7187025" cy="4932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183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9374" y="1401441"/>
            <a:ext cx="7178625" cy="493285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03000" y="224668"/>
            <a:ext cx="27773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СТЕКЛО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MASTERSOFT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903000" y="639000"/>
            <a:ext cx="71100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813000" y="774000"/>
            <a:ext cx="86400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b="1" dirty="0" smtClean="0">
                <a:solidFill>
                  <a:schemeClr val="tx2"/>
                </a:solidFill>
              </a:rPr>
              <a:t>Номинал – 6 мм, </a:t>
            </a:r>
            <a:r>
              <a:rPr lang="ru-RU" sz="1300" b="1" dirty="0">
                <a:solidFill>
                  <a:schemeClr val="tx2"/>
                </a:solidFill>
              </a:rPr>
              <a:t>формат 3210х2000</a:t>
            </a:r>
            <a:endParaRPr lang="ru-RU" sz="1300" b="1" dirty="0" smtClean="0">
              <a:solidFill>
                <a:schemeClr val="tx2"/>
              </a:solidFill>
            </a:endParaRPr>
          </a:p>
          <a:p>
            <a:r>
              <a:rPr lang="ru-RU" sz="1300" b="1" dirty="0" smtClean="0">
                <a:solidFill>
                  <a:schemeClr val="tx2"/>
                </a:solidFill>
              </a:rPr>
              <a:t>Номинал – 8 мм, </a:t>
            </a:r>
            <a:r>
              <a:rPr lang="ru-RU" sz="1300" b="1" dirty="0">
                <a:solidFill>
                  <a:schemeClr val="tx2"/>
                </a:solidFill>
              </a:rPr>
              <a:t>формат 3300х2040</a:t>
            </a:r>
            <a:endParaRPr lang="ru-RU" sz="13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323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9374" y="1401441"/>
            <a:ext cx="7178625" cy="493285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03000" y="224668"/>
            <a:ext cx="23798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СТЕКЛО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ESTRIADO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903000" y="639000"/>
            <a:ext cx="71100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813000" y="774000"/>
            <a:ext cx="86400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b="1" dirty="0" smtClean="0">
                <a:solidFill>
                  <a:schemeClr val="tx2"/>
                </a:solidFill>
              </a:rPr>
              <a:t>Номинал – 6 мм, </a:t>
            </a:r>
            <a:r>
              <a:rPr lang="ru-RU" sz="1300" b="1" dirty="0">
                <a:solidFill>
                  <a:schemeClr val="tx2"/>
                </a:solidFill>
              </a:rPr>
              <a:t>формат 3210х1650</a:t>
            </a:r>
            <a:endParaRPr lang="ru-RU" sz="1300" b="1" dirty="0" smtClean="0">
              <a:solidFill>
                <a:schemeClr val="tx2"/>
              </a:solidFill>
            </a:endParaRPr>
          </a:p>
          <a:p>
            <a:r>
              <a:rPr lang="ru-RU" sz="1300" b="1" dirty="0" smtClean="0">
                <a:solidFill>
                  <a:schemeClr val="tx2"/>
                </a:solidFill>
              </a:rPr>
              <a:t>Номинал – 8 мм, </a:t>
            </a:r>
            <a:r>
              <a:rPr lang="ru-RU" sz="1300" b="1" dirty="0">
                <a:solidFill>
                  <a:schemeClr val="tx2"/>
                </a:solidFill>
              </a:rPr>
              <a:t>формат 3400х2040</a:t>
            </a:r>
            <a:endParaRPr lang="ru-RU" sz="13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827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9373" y="1401441"/>
            <a:ext cx="7178625" cy="492276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03000" y="224668"/>
            <a:ext cx="2944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СТЕКЛО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MASTER-LIGNE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903000" y="639000"/>
            <a:ext cx="71100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813000" y="774000"/>
            <a:ext cx="86400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b="1" dirty="0" smtClean="0">
                <a:solidFill>
                  <a:schemeClr val="tx2"/>
                </a:solidFill>
              </a:rPr>
              <a:t>Номинал – 6 мм, </a:t>
            </a:r>
            <a:r>
              <a:rPr lang="ru-RU" sz="1300" b="1" dirty="0">
                <a:solidFill>
                  <a:schemeClr val="tx2"/>
                </a:solidFill>
              </a:rPr>
              <a:t>формат 3210х2000</a:t>
            </a:r>
            <a:endParaRPr lang="ru-RU" sz="1300" b="1" dirty="0" smtClean="0">
              <a:solidFill>
                <a:schemeClr val="tx2"/>
              </a:solidFill>
            </a:endParaRPr>
          </a:p>
          <a:p>
            <a:r>
              <a:rPr lang="ru-RU" sz="1300" b="1" dirty="0" smtClean="0">
                <a:solidFill>
                  <a:schemeClr val="tx2"/>
                </a:solidFill>
              </a:rPr>
              <a:t>Номинал – 8 мм, </a:t>
            </a:r>
            <a:r>
              <a:rPr lang="ru-RU" sz="1300" b="1" dirty="0">
                <a:solidFill>
                  <a:schemeClr val="tx2"/>
                </a:solidFill>
              </a:rPr>
              <a:t>формат 3300х2040</a:t>
            </a:r>
            <a:endParaRPr lang="ru-RU" sz="13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887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9373" y="1401441"/>
            <a:ext cx="7178625" cy="493285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03000" y="224668"/>
            <a:ext cx="3598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СТЕКЛО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 VISION SUN CLASSIC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903000" y="639000"/>
            <a:ext cx="71100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813000" y="774000"/>
            <a:ext cx="86400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b="1" dirty="0" smtClean="0">
                <a:solidFill>
                  <a:schemeClr val="tx2"/>
                </a:solidFill>
              </a:rPr>
              <a:t>Номинал – 6 мм, </a:t>
            </a:r>
            <a:r>
              <a:rPr lang="ru-RU" sz="1300" b="1" dirty="0">
                <a:solidFill>
                  <a:schemeClr val="tx2"/>
                </a:solidFill>
              </a:rPr>
              <a:t>формат 3210х2000</a:t>
            </a:r>
            <a:endParaRPr lang="ru-RU" sz="1300" b="1" dirty="0" smtClean="0">
              <a:solidFill>
                <a:schemeClr val="tx2"/>
              </a:solidFill>
            </a:endParaRPr>
          </a:p>
          <a:p>
            <a:r>
              <a:rPr lang="ru-RU" sz="1300" b="1" dirty="0" smtClean="0">
                <a:solidFill>
                  <a:schemeClr val="tx2"/>
                </a:solidFill>
              </a:rPr>
              <a:t>Номинал – 8 мм, </a:t>
            </a:r>
            <a:r>
              <a:rPr lang="ru-RU" sz="1300" b="1" dirty="0">
                <a:solidFill>
                  <a:schemeClr val="tx2"/>
                </a:solidFill>
              </a:rPr>
              <a:t>формат 3300х2040</a:t>
            </a:r>
            <a:endParaRPr lang="ru-RU" sz="13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072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9372" y="1402907"/>
            <a:ext cx="7178625" cy="493139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03000" y="224668"/>
            <a:ext cx="1892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СТЕКЛО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 MORU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903000" y="639000"/>
            <a:ext cx="71100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813000" y="774000"/>
            <a:ext cx="86400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b="1" dirty="0" smtClean="0">
                <a:solidFill>
                  <a:schemeClr val="tx2"/>
                </a:solidFill>
              </a:rPr>
              <a:t>Номинал – 6 мм, </a:t>
            </a:r>
            <a:r>
              <a:rPr lang="ru-RU" sz="1300" b="1" dirty="0">
                <a:solidFill>
                  <a:schemeClr val="tx2"/>
                </a:solidFill>
              </a:rPr>
              <a:t>формат 3300х2000</a:t>
            </a:r>
            <a:endParaRPr lang="ru-RU" sz="1300" b="1" dirty="0" smtClean="0">
              <a:solidFill>
                <a:schemeClr val="tx2"/>
              </a:solidFill>
            </a:endParaRPr>
          </a:p>
          <a:p>
            <a:r>
              <a:rPr lang="ru-RU" sz="1300" b="1" dirty="0" smtClean="0">
                <a:solidFill>
                  <a:schemeClr val="tx2"/>
                </a:solidFill>
              </a:rPr>
              <a:t>Номинал – 8 мм, </a:t>
            </a:r>
            <a:r>
              <a:rPr lang="ru-RU" sz="1300" b="1" dirty="0">
                <a:solidFill>
                  <a:schemeClr val="tx2"/>
                </a:solidFill>
              </a:rPr>
              <a:t>формат 3300х2000</a:t>
            </a:r>
            <a:endParaRPr lang="ru-RU" sz="13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494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Nayada">
      <a:dk1>
        <a:srgbClr val="484C55"/>
      </a:dk1>
      <a:lt1>
        <a:sysClr val="window" lastClr="FFFFFF"/>
      </a:lt1>
      <a:dk2>
        <a:srgbClr val="222A35"/>
      </a:dk2>
      <a:lt2>
        <a:srgbClr val="E7E6E6"/>
      </a:lt2>
      <a:accent1>
        <a:srgbClr val="F15F23"/>
      </a:accent1>
      <a:accent2>
        <a:srgbClr val="DE4827"/>
      </a:accent2>
      <a:accent3>
        <a:srgbClr val="00B299"/>
      </a:accent3>
      <a:accent4>
        <a:srgbClr val="381B31"/>
      </a:accent4>
      <a:accent5>
        <a:srgbClr val="FFC000"/>
      </a:accent5>
      <a:accent6>
        <a:srgbClr val="484C55"/>
      </a:accent6>
      <a:hlink>
        <a:srgbClr val="F15F23"/>
      </a:hlink>
      <a:folHlink>
        <a:srgbClr val="9B9B9B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5641</TotalTime>
  <Words>126</Words>
  <Application>Microsoft Office PowerPoint</Application>
  <PresentationFormat>Лист A4 (210x297 мм)</PresentationFormat>
  <Paragraphs>21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Тема Office</vt:lpstr>
      <vt:lpstr>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Смурыгина Анна</dc:creator>
  <cp:lastModifiedBy>Агаджанов Владислав Альбертович</cp:lastModifiedBy>
  <cp:revision>151</cp:revision>
  <dcterms:created xsi:type="dcterms:W3CDTF">2015-08-25T08:36:11Z</dcterms:created>
  <dcterms:modified xsi:type="dcterms:W3CDTF">2022-08-10T13:59:17Z</dcterms:modified>
</cp:coreProperties>
</file>